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9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71" r:id="rId16"/>
    <p:sldId id="268" r:id="rId17"/>
    <p:sldId id="269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560" y="-1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6E759-93E4-4052-9343-FF77239A8018}" type="datetimeFigureOut">
              <a:rPr lang="en-US" smtClean="0"/>
              <a:t>06-Jan-23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70ADC-BD6A-4CDC-B222-8D19C0E1E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64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240A-8992-4BA3-967C-E898C7D36C9C}" type="datetimeFigureOut">
              <a:rPr lang="en-US" smtClean="0"/>
              <a:t>06-Jan-23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86142-CD0C-4A40-A9A7-5DA9E7ACB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2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240A-8992-4BA3-967C-E898C7D36C9C}" type="datetimeFigureOut">
              <a:rPr lang="en-US" smtClean="0"/>
              <a:t>06-Jan-23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86142-CD0C-4A40-A9A7-5DA9E7ACB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21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240A-8992-4BA3-967C-E898C7D36C9C}" type="datetimeFigureOut">
              <a:rPr lang="en-US" smtClean="0"/>
              <a:t>06-Jan-23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86142-CD0C-4A40-A9A7-5DA9E7ACB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76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240A-8992-4BA3-967C-E898C7D36C9C}" type="datetimeFigureOut">
              <a:rPr lang="en-US" smtClean="0"/>
              <a:t>06-Jan-23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86142-CD0C-4A40-A9A7-5DA9E7ACB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42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240A-8992-4BA3-967C-E898C7D36C9C}" type="datetimeFigureOut">
              <a:rPr lang="en-US" smtClean="0"/>
              <a:t>06-Jan-23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86142-CD0C-4A40-A9A7-5DA9E7ACB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58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240A-8992-4BA3-967C-E898C7D36C9C}" type="datetimeFigureOut">
              <a:rPr lang="en-US" smtClean="0"/>
              <a:t>06-Jan-23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86142-CD0C-4A40-A9A7-5DA9E7ACB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2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240A-8992-4BA3-967C-E898C7D36C9C}" type="datetimeFigureOut">
              <a:rPr lang="en-US" smtClean="0"/>
              <a:t>06-Jan-23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86142-CD0C-4A40-A9A7-5DA9E7ACB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00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240A-8992-4BA3-967C-E898C7D36C9C}" type="datetimeFigureOut">
              <a:rPr lang="en-US" smtClean="0"/>
              <a:t>06-Jan-23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86142-CD0C-4A40-A9A7-5DA9E7ACB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9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240A-8992-4BA3-967C-E898C7D36C9C}" type="datetimeFigureOut">
              <a:rPr lang="en-US" smtClean="0"/>
              <a:t>06-Jan-23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86142-CD0C-4A40-A9A7-5DA9E7ACB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5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240A-8992-4BA3-967C-E898C7D36C9C}" type="datetimeFigureOut">
              <a:rPr lang="en-US" smtClean="0"/>
              <a:t>06-Jan-23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86142-CD0C-4A40-A9A7-5DA9E7ACB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3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240A-8992-4BA3-967C-E898C7D36C9C}" type="datetimeFigureOut">
              <a:rPr lang="en-US" smtClean="0"/>
              <a:t>06-Jan-23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86142-CD0C-4A40-A9A7-5DA9E7ACB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34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7240A-8992-4BA3-967C-E898C7D36C9C}" type="datetimeFigureOut">
              <a:rPr lang="en-US" smtClean="0"/>
              <a:t>06-Jan-23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86142-CD0C-4A40-A9A7-5DA9E7ACB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59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487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4" t="11853" r="29721" b="9483"/>
          <a:stretch/>
        </p:blipFill>
        <p:spPr bwMode="auto">
          <a:xfrm>
            <a:off x="370440" y="76200"/>
            <a:ext cx="8773560" cy="6545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551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15733" r="17726" b="23923"/>
          <a:stretch/>
        </p:blipFill>
        <p:spPr bwMode="auto">
          <a:xfrm>
            <a:off x="520262" y="762000"/>
            <a:ext cx="8623738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327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0" t="14224" r="48139" b="12500"/>
          <a:stretch/>
        </p:blipFill>
        <p:spPr bwMode="auto">
          <a:xfrm>
            <a:off x="609600" y="10510"/>
            <a:ext cx="7543800" cy="694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2483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5" t="17027" r="23058" b="6250"/>
          <a:stretch/>
        </p:blipFill>
        <p:spPr bwMode="auto">
          <a:xfrm>
            <a:off x="457200" y="381000"/>
            <a:ext cx="8324193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9777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9" t="19396" r="25481" b="15732"/>
          <a:stretch/>
        </p:blipFill>
        <p:spPr bwMode="auto">
          <a:xfrm>
            <a:off x="533400" y="381000"/>
            <a:ext cx="837149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5041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3" t="26724" r="31903" b="7759"/>
          <a:stretch/>
        </p:blipFill>
        <p:spPr bwMode="auto">
          <a:xfrm>
            <a:off x="838200" y="152400"/>
            <a:ext cx="76200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1076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6" t="15732" r="31540" b="7760"/>
          <a:stretch/>
        </p:blipFill>
        <p:spPr bwMode="auto">
          <a:xfrm>
            <a:off x="533400" y="0"/>
            <a:ext cx="8141808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8515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" t="9483" r="32266" b="6250"/>
          <a:stretch/>
        </p:blipFill>
        <p:spPr bwMode="auto">
          <a:xfrm>
            <a:off x="533400" y="0"/>
            <a:ext cx="7882758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0961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" t="10776" r="29721" b="8117"/>
          <a:stretch/>
        </p:blipFill>
        <p:spPr bwMode="auto">
          <a:xfrm>
            <a:off x="381000" y="10510"/>
            <a:ext cx="8245366" cy="6618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1821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8319" r="35053" b="7758"/>
          <a:stretch/>
        </p:blipFill>
        <p:spPr bwMode="auto">
          <a:xfrm>
            <a:off x="533400" y="0"/>
            <a:ext cx="83058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1777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6" t="34166" r="17306" b="23958"/>
          <a:stretch/>
        </p:blipFill>
        <p:spPr bwMode="auto">
          <a:xfrm>
            <a:off x="381000" y="952500"/>
            <a:ext cx="856488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7746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8" t="18104" r="32509" b="10776"/>
          <a:stretch/>
        </p:blipFill>
        <p:spPr bwMode="auto">
          <a:xfrm>
            <a:off x="304800" y="228600"/>
            <a:ext cx="8756994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5326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8" t="10991" r="29722" b="7040"/>
          <a:stretch/>
        </p:blipFill>
        <p:spPr bwMode="auto">
          <a:xfrm>
            <a:off x="457200" y="152401"/>
            <a:ext cx="8229600" cy="5996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9691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8" t="19828" r="29721" b="12931"/>
          <a:stretch/>
        </p:blipFill>
        <p:spPr bwMode="auto">
          <a:xfrm>
            <a:off x="272561" y="762000"/>
            <a:ext cx="8490439" cy="560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9099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2" t="10344" r="29722" b="21121"/>
          <a:stretch/>
        </p:blipFill>
        <p:spPr bwMode="auto">
          <a:xfrm>
            <a:off x="304800" y="756744"/>
            <a:ext cx="8839200" cy="5796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9923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" t="11423" r="28753" b="18750"/>
          <a:stretch/>
        </p:blipFill>
        <p:spPr bwMode="auto">
          <a:xfrm>
            <a:off x="304800" y="457200"/>
            <a:ext cx="8466084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3435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4" t="9483" r="30933" b="11422"/>
          <a:stretch/>
        </p:blipFill>
        <p:spPr bwMode="auto">
          <a:xfrm>
            <a:off x="630621" y="381000"/>
            <a:ext cx="8376745" cy="5957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2168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20259" r="29722" b="6250"/>
          <a:stretch/>
        </p:blipFill>
        <p:spPr bwMode="auto">
          <a:xfrm>
            <a:off x="228600" y="381000"/>
            <a:ext cx="8686800" cy="537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2421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2" t="18104" r="30934" b="11422"/>
          <a:stretch/>
        </p:blipFill>
        <p:spPr bwMode="auto">
          <a:xfrm>
            <a:off x="685800" y="457200"/>
            <a:ext cx="742845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0581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6" t="19828" r="26814" b="6250"/>
          <a:stretch/>
        </p:blipFill>
        <p:spPr bwMode="auto">
          <a:xfrm>
            <a:off x="914400" y="381000"/>
            <a:ext cx="7467600" cy="575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https://getbootstrap.com/docs/4.0/components/modal/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5" t="18965" r="25238" b="25862"/>
          <a:stretch/>
        </p:blipFill>
        <p:spPr bwMode="auto">
          <a:xfrm>
            <a:off x="304800" y="762000"/>
            <a:ext cx="8627866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8910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2" t="19396" r="17241" b="13146"/>
          <a:stretch/>
        </p:blipFill>
        <p:spPr bwMode="auto">
          <a:xfrm>
            <a:off x="457200" y="533400"/>
            <a:ext cx="8450318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775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8" t="17241" r="19543" b="6250"/>
          <a:stretch/>
        </p:blipFill>
        <p:spPr bwMode="auto">
          <a:xfrm>
            <a:off x="533400" y="457200"/>
            <a:ext cx="83058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4156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1" t="21120" r="18695" b="8836"/>
          <a:stretch/>
        </p:blipFill>
        <p:spPr bwMode="auto">
          <a:xfrm>
            <a:off x="838200" y="533400"/>
            <a:ext cx="8008883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592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6" t="17242" r="19180" b="15086"/>
          <a:stretch/>
        </p:blipFill>
        <p:spPr bwMode="auto">
          <a:xfrm>
            <a:off x="391193" y="381000"/>
            <a:ext cx="8752807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1665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5" t="17500" r="31540" b="17241"/>
          <a:stretch/>
        </p:blipFill>
        <p:spPr bwMode="auto">
          <a:xfrm>
            <a:off x="609600" y="457200"/>
            <a:ext cx="8297917" cy="5869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https://getbootstrap.com/docs/4.0/components/carousel/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08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8" t="21042" r="32903" b="35242"/>
          <a:stretch/>
        </p:blipFill>
        <p:spPr bwMode="auto">
          <a:xfrm>
            <a:off x="761999" y="533400"/>
            <a:ext cx="7791611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0167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5" t="17910" r="20937" b="21250"/>
          <a:stretch/>
        </p:blipFill>
        <p:spPr bwMode="auto">
          <a:xfrm>
            <a:off x="117032" y="762000"/>
            <a:ext cx="8661208" cy="5532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9487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4440" r="16878" b="6249"/>
          <a:stretch/>
        </p:blipFill>
        <p:spPr bwMode="auto">
          <a:xfrm>
            <a:off x="425669" y="381000"/>
            <a:ext cx="8718331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122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" t="10834" r="30659" b="12917"/>
          <a:stretch/>
        </p:blipFill>
        <p:spPr bwMode="auto">
          <a:xfrm>
            <a:off x="228600" y="152400"/>
            <a:ext cx="8534400" cy="5904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https://getbootstrap.com/docs/3.4/css/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6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6" t="9482" r="29722" b="26724"/>
          <a:stretch/>
        </p:blipFill>
        <p:spPr bwMode="auto">
          <a:xfrm>
            <a:off x="-14876" y="693682"/>
            <a:ext cx="9158877" cy="608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668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1854" r="28026" b="10129"/>
          <a:stretch/>
        </p:blipFill>
        <p:spPr bwMode="auto">
          <a:xfrm>
            <a:off x="381000" y="381000"/>
            <a:ext cx="8497615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818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5" t="10344" r="29722" b="9698"/>
          <a:stretch/>
        </p:blipFill>
        <p:spPr bwMode="auto">
          <a:xfrm>
            <a:off x="228600" y="304800"/>
            <a:ext cx="8261131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065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6" t="9052" r="33599" b="8190"/>
          <a:stretch/>
        </p:blipFill>
        <p:spPr bwMode="auto">
          <a:xfrm>
            <a:off x="478494" y="304800"/>
            <a:ext cx="8197796" cy="6411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869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12</Words>
  <Application>Microsoft Office PowerPoint</Application>
  <PresentationFormat>On-screen Show (4:3)</PresentationFormat>
  <Paragraphs>3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48</cp:revision>
  <dcterms:created xsi:type="dcterms:W3CDTF">2022-12-26T05:09:46Z</dcterms:created>
  <dcterms:modified xsi:type="dcterms:W3CDTF">2023-01-06T06:51:47Z</dcterms:modified>
</cp:coreProperties>
</file>